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39496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1452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39496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 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gecontroleerd door spanning (S)</a:t>
            </a:r>
          </a:p>
          <a:p>
            <a:pPr lvl="2"/>
            <a:r>
              <a:t>gecontroleerd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Spanningsgecontroleerde spanningsbron (E)</a:t>
            </a:r>
          </a:p>
          <a:p>
            <a:pPr lvl="1"/>
            <a:r>
              <a:t>Spanningsgecontroleerde stroombron (G)</a:t>
            </a:r>
          </a:p>
          <a:p>
            <a:pPr lvl="1"/>
            <a:r>
              <a:t>Stroomgecontroleerde spanningsbron (H)</a:t>
            </a:r>
          </a:p>
          <a:p>
            <a:pPr lvl="1"/>
            <a:r>
              <a:t>Stroomgecontroleerde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Operating point analyse (.op)</a:t>
            </a:r>
          </a:p>
          <a:p>
            <a:pPr lvl="1"/>
            <a:r>
              <a:t>Niet-lineaire DC analyse  (.dc)</a:t>
            </a:r>
          </a:p>
          <a:p>
            <a:pPr lvl="1"/>
            <a:r>
              <a:t>Niet-lineaire transient analyse (.tran)</a:t>
            </a:r>
          </a:p>
          <a:p>
            <a:pPr lvl="1"/>
            <a:r>
              <a:t>Lineaire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distorsie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39496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39496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